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52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3612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863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436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093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270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925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15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731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470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18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509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7C038-F464-4689-BBBD-0B8B7A78A7D5}" type="datetimeFigureOut">
              <a:rPr lang="pt-PT" smtClean="0"/>
              <a:t>25/01/2019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1C7EF-05F8-4A76-803F-95AFEB416D1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96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78891F7A-A5D6-41F8-B2FA-568F05A6596B}"/>
              </a:ext>
            </a:extLst>
          </p:cNvPr>
          <p:cNvSpPr txBox="1"/>
          <p:nvPr/>
        </p:nvSpPr>
        <p:spPr>
          <a:xfrm>
            <a:off x="218365" y="3741172"/>
            <a:ext cx="446827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/>
              <a:t>Title of your Tour Package</a:t>
            </a:r>
          </a:p>
          <a:p>
            <a:r>
              <a:rPr lang="pt-PT" dirty="0"/>
              <a:t>Include a sound subtitle that sells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C2D9FF-EB46-4D05-83BF-E5C16E08F0D7}"/>
              </a:ext>
            </a:extLst>
          </p:cNvPr>
          <p:cNvSpPr txBox="1"/>
          <p:nvPr/>
        </p:nvSpPr>
        <p:spPr>
          <a:xfrm>
            <a:off x="218365" y="3279507"/>
            <a:ext cx="349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/>
              <a:t>Name of Geopark, country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E5B2BF3-F54C-4AFF-A05D-F2A0233C262E}"/>
              </a:ext>
            </a:extLst>
          </p:cNvPr>
          <p:cNvSpPr txBox="1"/>
          <p:nvPr/>
        </p:nvSpPr>
        <p:spPr>
          <a:xfrm>
            <a:off x="3012596" y="1368652"/>
            <a:ext cx="454707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Category  where your package can be included</a:t>
            </a:r>
          </a:p>
          <a:p>
            <a:pPr marL="342900" indent="-342900">
              <a:buAutoNum type="alphaLcParenR"/>
            </a:pPr>
            <a:r>
              <a:rPr lang="pt-PT" dirty="0"/>
              <a:t>Guided Tour</a:t>
            </a:r>
          </a:p>
          <a:p>
            <a:pPr marL="342900" indent="-342900">
              <a:buAutoNum type="alphaLcParenR"/>
            </a:pPr>
            <a:r>
              <a:rPr lang="pt-PT" dirty="0"/>
              <a:t>Cycling Tour</a:t>
            </a:r>
          </a:p>
          <a:p>
            <a:pPr marL="342900" indent="-342900">
              <a:buAutoNum type="alphaLcParenR"/>
            </a:pPr>
            <a:r>
              <a:rPr lang="pt-PT" dirty="0"/>
              <a:t>Hiking Tour</a:t>
            </a:r>
          </a:p>
          <a:p>
            <a:pPr marL="342900" indent="-342900">
              <a:buAutoNum type="alphaLcParenR"/>
            </a:pPr>
            <a:r>
              <a:rPr lang="pt-PT" dirty="0"/>
              <a:t>Boat tour/Kayaking</a:t>
            </a:r>
          </a:p>
          <a:p>
            <a:pPr marL="342900" indent="-342900">
              <a:buAutoNum type="alphaLcParenR"/>
            </a:pPr>
            <a:r>
              <a:rPr lang="pt-PT" dirty="0"/>
              <a:t>Geocultural Tour</a:t>
            </a:r>
          </a:p>
          <a:p>
            <a:pPr marL="342900" indent="-342900">
              <a:buAutoNum type="alphaLcParenR"/>
            </a:pPr>
            <a:r>
              <a:rPr lang="pt-PT" dirty="0"/>
              <a:t>Other (please recommend)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184C80B-0C33-4CE5-8FCF-F6CA71D8BCA2}"/>
              </a:ext>
            </a:extLst>
          </p:cNvPr>
          <p:cNvSpPr txBox="1"/>
          <p:nvPr/>
        </p:nvSpPr>
        <p:spPr>
          <a:xfrm>
            <a:off x="169490" y="813306"/>
            <a:ext cx="4742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/>
              <a:t>UNESCO Global Geopark  Tours 2019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D17D7690-235B-45BC-8D6C-4285DD99A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879" y="14940"/>
            <a:ext cx="1472774" cy="1029198"/>
          </a:xfrm>
          <a:prstGeom prst="rect">
            <a:avLst/>
          </a:prstGeom>
          <a:effectLst>
            <a:innerShdw blurRad="63500" dist="50800" dir="13500000">
              <a:schemeClr val="accent2">
                <a:lumMod val="75000"/>
                <a:alpha val="50000"/>
              </a:schemeClr>
            </a:innerShdw>
          </a:effec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688BC3F-8FB0-4D0E-AEC4-B127298E531B}"/>
              </a:ext>
            </a:extLst>
          </p:cNvPr>
          <p:cNvSpPr txBox="1"/>
          <p:nvPr/>
        </p:nvSpPr>
        <p:spPr>
          <a:xfrm>
            <a:off x="327545" y="4954137"/>
            <a:ext cx="72321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Description of  the tour with what you offer (short and lively sentences)</a:t>
            </a:r>
          </a:p>
          <a:p>
            <a:r>
              <a:rPr lang="pt-PT" dirty="0"/>
              <a:t>1st Day –</a:t>
            </a:r>
          </a:p>
          <a:p>
            <a:r>
              <a:rPr lang="pt-PT" dirty="0"/>
              <a:t>2nd Day – </a:t>
            </a:r>
          </a:p>
          <a:p>
            <a:r>
              <a:rPr lang="pt-PT" dirty="0"/>
              <a:t>3rd Day – </a:t>
            </a:r>
          </a:p>
          <a:p>
            <a:r>
              <a:rPr lang="pt-PT" dirty="0"/>
              <a:t>Add more days if needed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65C8027-0F7D-4DB2-88A2-1A4DD8264839}"/>
              </a:ext>
            </a:extLst>
          </p:cNvPr>
          <p:cNvSpPr txBox="1"/>
          <p:nvPr/>
        </p:nvSpPr>
        <p:spPr>
          <a:xfrm>
            <a:off x="354842" y="7083188"/>
            <a:ext cx="31541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For (Tourist target)</a:t>
            </a:r>
          </a:p>
          <a:p>
            <a:pPr marL="342900" indent="-342900">
              <a:buAutoNum type="alphaLcParenR"/>
            </a:pPr>
            <a:r>
              <a:rPr lang="pt-PT" dirty="0"/>
              <a:t>Families</a:t>
            </a:r>
          </a:p>
          <a:p>
            <a:pPr marL="342900" indent="-342900">
              <a:buAutoNum type="alphaLcParenR"/>
            </a:pPr>
            <a:r>
              <a:rPr lang="pt-PT" dirty="0"/>
              <a:t>Extreme</a:t>
            </a:r>
          </a:p>
          <a:p>
            <a:pPr marL="342900" indent="-342900">
              <a:buAutoNum type="alphaLcParenR"/>
            </a:pPr>
            <a:r>
              <a:rPr lang="pt-PT" dirty="0"/>
              <a:t>School groups</a:t>
            </a:r>
          </a:p>
          <a:p>
            <a:pPr marL="342900" indent="-342900">
              <a:buAutoNum type="alphaLcParenR"/>
            </a:pPr>
            <a:r>
              <a:rPr lang="pt-PT" dirty="0"/>
              <a:t>Groups (up to...)</a:t>
            </a:r>
          </a:p>
          <a:p>
            <a:pPr marL="342900" indent="-342900">
              <a:buAutoNum type="alphaLcParenR"/>
            </a:pPr>
            <a:r>
              <a:rPr lang="pt-PT" dirty="0"/>
              <a:t>Others (please recommend)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CF2DDC0-9E0E-4B72-88C7-2D0A2B27DDD4}"/>
              </a:ext>
            </a:extLst>
          </p:cNvPr>
          <p:cNvSpPr txBox="1"/>
          <p:nvPr/>
        </p:nvSpPr>
        <p:spPr>
          <a:xfrm>
            <a:off x="135873" y="9820602"/>
            <a:ext cx="42377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More information, conditions and booking</a:t>
            </a:r>
          </a:p>
          <a:p>
            <a:r>
              <a:rPr lang="pt-PT" dirty="0"/>
              <a:t>Your website</a:t>
            </a:r>
          </a:p>
          <a:p>
            <a:r>
              <a:rPr lang="pt-PT" dirty="0"/>
              <a:t>Your email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4A53349-7ACC-4D21-B61D-EE8130D1B736}"/>
              </a:ext>
            </a:extLst>
          </p:cNvPr>
          <p:cNvSpPr txBox="1"/>
          <p:nvPr/>
        </p:nvSpPr>
        <p:spPr>
          <a:xfrm>
            <a:off x="4598202" y="10042394"/>
            <a:ext cx="270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Logos you need to include)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56B10080-E91D-40E1-8C71-48E2B60C22F4}"/>
              </a:ext>
            </a:extLst>
          </p:cNvPr>
          <p:cNvSpPr txBox="1"/>
          <p:nvPr/>
        </p:nvSpPr>
        <p:spPr>
          <a:xfrm>
            <a:off x="2633711" y="6567270"/>
            <a:ext cx="4925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Recommended by (highlighting if you have special </a:t>
            </a:r>
          </a:p>
          <a:p>
            <a:r>
              <a:rPr lang="pt-PT" dirty="0"/>
              <a:t>Certification)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40E31B4-7F65-4605-B7DF-70970B0B869F}"/>
              </a:ext>
            </a:extLst>
          </p:cNvPr>
          <p:cNvSpPr txBox="1"/>
          <p:nvPr/>
        </p:nvSpPr>
        <p:spPr>
          <a:xfrm>
            <a:off x="4208113" y="7681076"/>
            <a:ext cx="2062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Price (starting from)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580C8F2-53E3-416F-9538-E04A3FC30663}"/>
              </a:ext>
            </a:extLst>
          </p:cNvPr>
          <p:cNvSpPr txBox="1"/>
          <p:nvPr/>
        </p:nvSpPr>
        <p:spPr>
          <a:xfrm>
            <a:off x="4103355" y="8418633"/>
            <a:ext cx="344600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Includes: (in few keywords</a:t>
            </a:r>
          </a:p>
          <a:p>
            <a:r>
              <a:rPr lang="pt-PT" dirty="0"/>
              <a:t>Say what price includes</a:t>
            </a:r>
          </a:p>
          <a:p>
            <a:r>
              <a:rPr lang="pt-PT"/>
              <a:t>(</a:t>
            </a:r>
            <a:r>
              <a:rPr lang="pt-PT" dirty="0"/>
              <a:t>t</a:t>
            </a:r>
            <a:r>
              <a:rPr lang="pt-PT"/>
              <a:t>ype </a:t>
            </a:r>
            <a:r>
              <a:rPr lang="pt-PT" dirty="0"/>
              <a:t>of accomodation, ensurance,</a:t>
            </a:r>
          </a:p>
          <a:p>
            <a:r>
              <a:rPr lang="pt-PT" dirty="0"/>
              <a:t>meals, special gift, whatever)</a:t>
            </a:r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41C7BD4-E47D-4C00-A413-4893A2E6F8AF}"/>
              </a:ext>
            </a:extLst>
          </p:cNvPr>
          <p:cNvSpPr txBox="1"/>
          <p:nvPr/>
        </p:nvSpPr>
        <p:spPr>
          <a:xfrm>
            <a:off x="5087759" y="3867452"/>
            <a:ext cx="21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Send a good quality, </a:t>
            </a:r>
          </a:p>
          <a:p>
            <a:r>
              <a:rPr lang="pt-PT" dirty="0"/>
              <a:t>illustrating photo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2F61BC6-AA14-4E21-92BF-DA7F48B3E336}"/>
              </a:ext>
            </a:extLst>
          </p:cNvPr>
          <p:cNvSpPr txBox="1"/>
          <p:nvPr/>
        </p:nvSpPr>
        <p:spPr>
          <a:xfrm>
            <a:off x="135873" y="8935181"/>
            <a:ext cx="3855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Add the name of other up to 3</a:t>
            </a:r>
          </a:p>
          <a:p>
            <a:r>
              <a:rPr lang="pt-PT" dirty="0"/>
              <a:t>t</a:t>
            </a:r>
            <a:r>
              <a:rPr lang="pt-PT"/>
              <a:t>our </a:t>
            </a:r>
            <a:r>
              <a:rPr lang="pt-PT" dirty="0"/>
              <a:t>packages you offer in the Geopark</a:t>
            </a:r>
          </a:p>
        </p:txBody>
      </p:sp>
    </p:spTree>
    <p:extLst>
      <p:ext uri="{BB962C8B-B14F-4D97-AF65-F5344CB8AC3E}">
        <p14:creationId xmlns:p14="http://schemas.microsoft.com/office/powerpoint/2010/main" val="947438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169</Words>
  <Application>Microsoft Office PowerPoint</Application>
  <PresentationFormat>Personalizar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Miguel Carvalho</dc:creator>
  <cp:lastModifiedBy>Carlos Miguel Carvalho</cp:lastModifiedBy>
  <cp:revision>5</cp:revision>
  <dcterms:created xsi:type="dcterms:W3CDTF">2019-01-25T14:45:25Z</dcterms:created>
  <dcterms:modified xsi:type="dcterms:W3CDTF">2019-01-25T15:59:28Z</dcterms:modified>
</cp:coreProperties>
</file>